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275" r:id="rId3"/>
    <p:sldId id="276" r:id="rId4"/>
    <p:sldId id="277" r:id="rId5"/>
    <p:sldId id="27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083FF-A9DF-1B4D-8DEE-D57700ACB54A}" type="datetimeFigureOut">
              <a:rPr lang="en-US" smtClean="0"/>
              <a:t>11/15/22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2B53C-3766-C041-B9DC-CF6C6FBC5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52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7FCBBD-109D-B84E-9454-4C5F307B114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56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D8896-A866-0658-337E-9EE42FFAA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CE2F65-3438-D4C1-EDEB-55C5FEE97C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FFF13-0571-672B-34F6-BAC2F1BD8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8D4C-5796-984F-B8AA-3F78DCF040E4}" type="datetimeFigureOut">
              <a:rPr lang="en-US" smtClean="0"/>
              <a:t>11/15/22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9F6274-AF8C-6007-D67E-7F49C533B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51EC0-B5D7-53BC-1F9F-AFB142671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53C1-0D7F-FA48-9749-77605A73D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4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696E9-F634-2A2B-5B43-3B983D940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FF3753-7E1F-00A1-99A9-3E1B31EE37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6A3730-3D36-7430-A5DA-0C63D8BEF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8D4C-5796-984F-B8AA-3F78DCF040E4}" type="datetimeFigureOut">
              <a:rPr lang="en-US" smtClean="0"/>
              <a:t>11/15/22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02610-E964-91E3-9AFC-A90DB9D7D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3078EA-E646-4B81-584F-BD37D28FA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53C1-0D7F-FA48-9749-77605A73D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24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27039A-4555-B581-8D29-788D9A3057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FBA8E8-E50C-5C21-4261-55F4203979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8D813-BC71-9B81-4A4E-8B79720EF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8D4C-5796-984F-B8AA-3F78DCF040E4}" type="datetimeFigureOut">
              <a:rPr lang="en-US" smtClean="0"/>
              <a:t>11/15/22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75045-7F15-A3F3-DACC-7987393C2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44B783-7002-CCEC-AB6E-DF19C13B6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53C1-0D7F-FA48-9749-77605A73D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28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DBB9B-0D37-E84E-C98E-3835CE730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FE288-4DA2-111A-BE57-FFE0598DD0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18996-F373-238E-C13C-9346811C7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8D4C-5796-984F-B8AA-3F78DCF040E4}" type="datetimeFigureOut">
              <a:rPr lang="en-US" smtClean="0"/>
              <a:t>11/15/22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56E525-FF08-F298-0492-8296A5712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D109F6-1086-437B-07C3-061BA7DE5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53C1-0D7F-FA48-9749-77605A73D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102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DEC4B-79E2-71A5-01C6-9431FE98F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91789A-F79E-8A29-6BB9-EEE6D8DE85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C1219D-A9A2-0576-AF5F-3D971F6A7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8D4C-5796-984F-B8AA-3F78DCF040E4}" type="datetimeFigureOut">
              <a:rPr lang="en-US" smtClean="0"/>
              <a:t>11/15/22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5F974B-BCD7-909D-C42A-3B4F20FC1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026F9-94EF-AC64-4D5D-573CCF8F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53C1-0D7F-FA48-9749-77605A73D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921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314FA-E100-A42A-2F7E-8758718DD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4CDDA6-8942-9481-BD70-0062B12EDF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952AC2-4102-A506-73E4-142A998186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EA13E-0587-E997-7FA8-0A4439C7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8D4C-5796-984F-B8AA-3F78DCF040E4}" type="datetimeFigureOut">
              <a:rPr lang="en-US" smtClean="0"/>
              <a:t>11/15/22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AD942A-43E8-2D92-065B-4BAA23E6A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6A7617-1BFA-4DEE-6887-F8BCBEBD8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53C1-0D7F-FA48-9749-77605A73D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807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0B23B-4046-CFD4-1513-B8A26BE4B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670247-4FE1-EF5C-9C62-5FF4CBAFCD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6DB76A-1A54-B978-E5A6-E6D191D9C3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4F33A6-C1B7-B96F-C086-1976C16AAE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AF29C8-3E73-19AF-65B6-4BC5138022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D10E9E-94F6-FE04-B37A-AC858D4AA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8D4C-5796-984F-B8AA-3F78DCF040E4}" type="datetimeFigureOut">
              <a:rPr lang="en-US" smtClean="0"/>
              <a:t>11/15/22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BD9C91-C93D-0042-1FCD-CE478FB4F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BA3771-A109-DAD9-96F9-67A90CCC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53C1-0D7F-FA48-9749-77605A73D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75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FE2B9-20AE-0462-C152-E5AB0FC91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F56A78-1085-95B0-7C8F-D11DB93C5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8D4C-5796-984F-B8AA-3F78DCF040E4}" type="datetimeFigureOut">
              <a:rPr lang="en-US" smtClean="0"/>
              <a:t>11/15/22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4F43F9-6BB3-A646-4DBC-DE531B7E6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C87979-488A-F8AF-2689-5215501A4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53C1-0D7F-FA48-9749-77605A73D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635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B5160-81F9-B6EF-2A7A-B88B503A5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8D4C-5796-984F-B8AA-3F78DCF040E4}" type="datetimeFigureOut">
              <a:rPr lang="en-US" smtClean="0"/>
              <a:t>11/15/22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4C15E3-233D-30C4-F8E4-C9924575B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C3CB31-6803-73C6-E9E7-3408440BF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53C1-0D7F-FA48-9749-77605A73D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770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97181-20A0-DBF8-F7AF-2F98B185D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886E5-4957-738E-8DF0-0440AA6C4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A413E1-0958-BD16-29BF-3FBBA834A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78F667-DF3E-CDFC-8367-29E9A5182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8D4C-5796-984F-B8AA-3F78DCF040E4}" type="datetimeFigureOut">
              <a:rPr lang="en-US" smtClean="0"/>
              <a:t>11/15/22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3464D2-7BF9-32CC-9689-FA344BE5B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1314D9-1724-A767-2CEC-88BB129BD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53C1-0D7F-FA48-9749-77605A73D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725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09618-A77A-E06F-B724-10719E03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FDBD62-F5AF-8FB9-EB1A-AAA55ED8EA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24A26E-0E25-BDEC-6758-14C46931B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12EBF1-0F67-7F30-0B8A-C3328C966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8D4C-5796-984F-B8AA-3F78DCF040E4}" type="datetimeFigureOut">
              <a:rPr lang="en-US" smtClean="0"/>
              <a:t>11/15/22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361318-08AE-B879-1FD1-703367CD7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AEBF5E-5F13-085E-87A4-C85F8013B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53C1-0D7F-FA48-9749-77605A73D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60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B2ABD8-AD23-021E-BD4C-4C7E92ED5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FF400F-D956-E292-8852-5AB891A96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33F6D-C5A1-3DCA-5D51-C9521FC901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08D4C-5796-984F-B8AA-3F78DCF040E4}" type="datetimeFigureOut">
              <a:rPr lang="en-US" smtClean="0"/>
              <a:t>11/15/22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38C84-8B8C-9BA9-B48A-22E4CD94D6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C90F8E-4D91-4CC6-D719-952A2AB15F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253C1-0D7F-FA48-9749-77605A73D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2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75B868F1-7CBE-EE13-45CE-FC0CB801A6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0394" y="5446059"/>
            <a:ext cx="2039471" cy="1123789"/>
          </a:xfrm>
          <a:prstGeom prst="rect">
            <a:avLst/>
          </a:prstGeom>
        </p:spPr>
      </p:pic>
      <p:pic>
        <p:nvPicPr>
          <p:cNvPr id="6" name="Content Placeholder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A160F84-5984-3E8E-548E-C519B165F0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45176" y="-31168"/>
            <a:ext cx="12482352" cy="688916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2977033" y="7208243"/>
            <a:ext cx="282633" cy="338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99" b="1" i="0">
                <a:solidFill>
                  <a:srgbClr val="728692"/>
                </a:solidFill>
                <a:latin typeface="Arial"/>
                <a:cs typeface="Arial"/>
              </a:defRPr>
            </a:lvl1pPr>
          </a:lstStyle>
          <a:p>
            <a:pPr marL="131717">
              <a:spcBef>
                <a:spcPts val="55"/>
              </a:spcBef>
            </a:pPr>
            <a:fld id="{81D60167-4931-47E6-BA6A-407CBD079E47}" type="slidenum">
              <a:rPr lang="en-US" spc="14" smtClean="0"/>
              <a:pPr marL="131717">
                <a:spcBef>
                  <a:spcPts val="55"/>
                </a:spcBef>
              </a:pPr>
              <a:t>2</a:t>
            </a:fld>
            <a:endParaRPr spc="12" dirty="0"/>
          </a:p>
        </p:txBody>
      </p:sp>
      <p:sp>
        <p:nvSpPr>
          <p:cNvPr id="3" name="object 3"/>
          <p:cNvSpPr txBox="1"/>
          <p:nvPr/>
        </p:nvSpPr>
        <p:spPr>
          <a:xfrm>
            <a:off x="538789" y="1936557"/>
            <a:ext cx="6670963" cy="3001170"/>
          </a:xfrm>
          <a:prstGeom prst="rect">
            <a:avLst/>
          </a:prstGeom>
        </p:spPr>
        <p:txBody>
          <a:bodyPr vert="horz" wrap="square" lIns="0" tIns="15394" rIns="0" bIns="0" rtlCol="0">
            <a:spAutoFit/>
          </a:bodyPr>
          <a:lstStyle/>
          <a:p>
            <a:pPr marL="15394" marR="433351">
              <a:lnSpc>
                <a:spcPct val="105300"/>
              </a:lnSpc>
              <a:spcBef>
                <a:spcPts val="121"/>
              </a:spcBef>
            </a:pPr>
            <a:r>
              <a:rPr lang="en-US" sz="2303" spc="-79" dirty="0">
                <a:solidFill>
                  <a:srgbClr val="011C2B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The Azuga brand is defined by modern hues. Please use only the values provided for optimal display &amp; print. </a:t>
            </a:r>
          </a:p>
          <a:p>
            <a:pPr marL="15394" marR="433351">
              <a:lnSpc>
                <a:spcPct val="105300"/>
              </a:lnSpc>
              <a:spcBef>
                <a:spcPts val="121"/>
              </a:spcBef>
            </a:pPr>
            <a:endParaRPr lang="en-US" sz="2303" spc="-79" dirty="0">
              <a:solidFill>
                <a:srgbClr val="011C2B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15394" marR="433351">
              <a:lnSpc>
                <a:spcPct val="105300"/>
              </a:lnSpc>
              <a:spcBef>
                <a:spcPts val="121"/>
              </a:spcBef>
            </a:pPr>
            <a:r>
              <a:rPr lang="en-US" sz="2303" spc="-79" dirty="0">
                <a:solidFill>
                  <a:srgbClr val="011C2B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The palette is organized into Primary, Secondary, and tertiary tiers,  based on how much visual presence they should have within brand communications. </a:t>
            </a:r>
            <a:endParaRPr sz="2303" dirty="0"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9294" y="286672"/>
            <a:ext cx="1792036" cy="334478"/>
          </a:xfrm>
          <a:prstGeom prst="rect">
            <a:avLst/>
          </a:prstGeom>
        </p:spPr>
        <p:txBody>
          <a:bodyPr vert="horz" wrap="square" lIns="0" tIns="15394" rIns="0" bIns="0" rtlCol="0" anchor="ctr">
            <a:spAutoFit/>
          </a:bodyPr>
          <a:lstStyle/>
          <a:p>
            <a:pPr marL="15394">
              <a:spcBef>
                <a:spcPts val="121"/>
              </a:spcBef>
            </a:pPr>
            <a:r>
              <a:rPr lang="en-US" sz="2303" spc="-12" dirty="0">
                <a:solidFill>
                  <a:srgbClr val="001F5B"/>
                </a:solidFill>
                <a:latin typeface="Lato" panose="020F0502020204030203" pitchFamily="34" charset="77"/>
              </a:rPr>
              <a:t>Primary</a:t>
            </a:r>
            <a:endParaRPr sz="2303" dirty="0">
              <a:solidFill>
                <a:srgbClr val="001F5B"/>
              </a:solidFill>
              <a:latin typeface="Lato" panose="020F0502020204030203" pitchFamily="34" charset="77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BE2AA22-FA69-0554-3FF1-59057FE77570}"/>
              </a:ext>
            </a:extLst>
          </p:cNvPr>
          <p:cNvSpPr>
            <a:spLocks noChangeAspect="1"/>
          </p:cNvSpPr>
          <p:nvPr/>
        </p:nvSpPr>
        <p:spPr>
          <a:xfrm>
            <a:off x="986118" y="1143000"/>
            <a:ext cx="1210235" cy="121023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958B00-AB8F-BE3D-F0DC-25E3AC876D4E}"/>
              </a:ext>
            </a:extLst>
          </p:cNvPr>
          <p:cNvSpPr txBox="1"/>
          <p:nvPr/>
        </p:nvSpPr>
        <p:spPr>
          <a:xfrm>
            <a:off x="2454027" y="1218560"/>
            <a:ext cx="1671804" cy="1069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8" dirty="0"/>
              <a:t>Black CP </a:t>
            </a:r>
          </a:p>
          <a:p>
            <a:r>
              <a:rPr lang="en-US" sz="1588" dirty="0"/>
              <a:t>C63-M62-Y59-K94</a:t>
            </a:r>
          </a:p>
          <a:p>
            <a:r>
              <a:rPr lang="en-US" sz="1588" dirty="0"/>
              <a:t>4-0-0</a:t>
            </a:r>
          </a:p>
          <a:p>
            <a:r>
              <a:rPr lang="en-US" sz="1588" dirty="0"/>
              <a:t>Hex #040000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1A56DB6-3059-0E31-F1E9-A62A16CB24A1}"/>
              </a:ext>
            </a:extLst>
          </p:cNvPr>
          <p:cNvSpPr>
            <a:spLocks noChangeAspect="1"/>
          </p:cNvSpPr>
          <p:nvPr/>
        </p:nvSpPr>
        <p:spPr>
          <a:xfrm>
            <a:off x="986118" y="3092824"/>
            <a:ext cx="1210235" cy="1210235"/>
          </a:xfrm>
          <a:prstGeom prst="ellipse">
            <a:avLst/>
          </a:prstGeom>
          <a:solidFill>
            <a:srgbClr val="3435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1947D0-089A-9D68-A7DE-68107C36B5E1}"/>
              </a:ext>
            </a:extLst>
          </p:cNvPr>
          <p:cNvSpPr txBox="1"/>
          <p:nvPr/>
        </p:nvSpPr>
        <p:spPr>
          <a:xfrm>
            <a:off x="2555550" y="3168384"/>
            <a:ext cx="1671804" cy="1069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8" dirty="0"/>
              <a:t>Cool Gray 11CP</a:t>
            </a:r>
          </a:p>
          <a:p>
            <a:r>
              <a:rPr lang="en-US" sz="1588" dirty="0"/>
              <a:t>C44-M34-Y22-K77</a:t>
            </a:r>
          </a:p>
          <a:p>
            <a:r>
              <a:rPr lang="en-US" sz="1588" dirty="0"/>
              <a:t>52-55-65</a:t>
            </a:r>
          </a:p>
          <a:p>
            <a:r>
              <a:rPr lang="en-US" sz="1588" dirty="0"/>
              <a:t>Hex #343741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E15CE9B-80E1-3AA0-9D6B-DEDD38273FC2}"/>
              </a:ext>
            </a:extLst>
          </p:cNvPr>
          <p:cNvSpPr>
            <a:spLocks noChangeAspect="1"/>
          </p:cNvSpPr>
          <p:nvPr/>
        </p:nvSpPr>
        <p:spPr>
          <a:xfrm>
            <a:off x="1075312" y="5042647"/>
            <a:ext cx="1210235" cy="1210235"/>
          </a:xfrm>
          <a:prstGeom prst="ellipse">
            <a:avLst/>
          </a:prstGeom>
          <a:solidFill>
            <a:srgbClr val="1F22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013B7D-136F-651E-B01E-02990C370BCE}"/>
              </a:ext>
            </a:extLst>
          </p:cNvPr>
          <p:cNvSpPr txBox="1"/>
          <p:nvPr/>
        </p:nvSpPr>
        <p:spPr>
          <a:xfrm>
            <a:off x="2555550" y="5060186"/>
            <a:ext cx="2047292" cy="1069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8" dirty="0"/>
              <a:t>Cool Gray Darker 11CP</a:t>
            </a:r>
          </a:p>
          <a:p>
            <a:r>
              <a:rPr lang="en-US" sz="1588" dirty="0"/>
              <a:t>C44-M34-Y22-K77</a:t>
            </a:r>
          </a:p>
          <a:p>
            <a:r>
              <a:rPr lang="en-US" sz="1588" dirty="0"/>
              <a:t>52-55-65</a:t>
            </a:r>
          </a:p>
          <a:p>
            <a:r>
              <a:rPr lang="en-US" sz="1588" dirty="0"/>
              <a:t>Hex #20232D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787D731-94B5-90B3-3F1E-08836D9BEFF6}"/>
              </a:ext>
            </a:extLst>
          </p:cNvPr>
          <p:cNvSpPr>
            <a:spLocks noChangeAspect="1"/>
          </p:cNvSpPr>
          <p:nvPr/>
        </p:nvSpPr>
        <p:spPr>
          <a:xfrm>
            <a:off x="6432177" y="1143000"/>
            <a:ext cx="1210235" cy="1210235"/>
          </a:xfrm>
          <a:prstGeom prst="ellipse">
            <a:avLst/>
          </a:prstGeom>
          <a:solidFill>
            <a:srgbClr val="041E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EB54F-EC11-4167-58B8-6379AAB8604A}"/>
              </a:ext>
            </a:extLst>
          </p:cNvPr>
          <p:cNvSpPr txBox="1"/>
          <p:nvPr/>
        </p:nvSpPr>
        <p:spPr>
          <a:xfrm>
            <a:off x="7978589" y="1218560"/>
            <a:ext cx="1774397" cy="1069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8" dirty="0"/>
              <a:t>282 CP</a:t>
            </a:r>
          </a:p>
          <a:p>
            <a:r>
              <a:rPr lang="en-US" sz="1588" dirty="0"/>
              <a:t>C100-M90-Y13-K68</a:t>
            </a:r>
          </a:p>
          <a:p>
            <a:r>
              <a:rPr lang="en-US" sz="1588" dirty="0"/>
              <a:t>4-30-66</a:t>
            </a:r>
          </a:p>
          <a:p>
            <a:r>
              <a:rPr lang="en-US" sz="1588" dirty="0"/>
              <a:t>Hex #041e42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8867B2D-3AD6-6CD2-1145-70DF50BA059D}"/>
              </a:ext>
            </a:extLst>
          </p:cNvPr>
          <p:cNvSpPr>
            <a:spLocks noChangeAspect="1"/>
          </p:cNvSpPr>
          <p:nvPr/>
        </p:nvSpPr>
        <p:spPr>
          <a:xfrm>
            <a:off x="6418535" y="3092824"/>
            <a:ext cx="1210235" cy="1210235"/>
          </a:xfrm>
          <a:prstGeom prst="ellipse">
            <a:avLst/>
          </a:prstGeom>
          <a:solidFill>
            <a:srgbClr val="001F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8B7828-BE48-05C5-704F-359A29F54C57}"/>
              </a:ext>
            </a:extLst>
          </p:cNvPr>
          <p:cNvSpPr txBox="1"/>
          <p:nvPr/>
        </p:nvSpPr>
        <p:spPr>
          <a:xfrm>
            <a:off x="7978588" y="3168384"/>
            <a:ext cx="1671804" cy="1069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8" dirty="0"/>
              <a:t>281 CP</a:t>
            </a:r>
          </a:p>
          <a:p>
            <a:r>
              <a:rPr lang="en-US" sz="1588" dirty="0"/>
              <a:t>C100-M85-Y5-K36</a:t>
            </a:r>
          </a:p>
          <a:p>
            <a:r>
              <a:rPr lang="en-US" sz="1588" dirty="0"/>
              <a:t>0-32-91</a:t>
            </a:r>
          </a:p>
          <a:p>
            <a:r>
              <a:rPr lang="en-US" sz="1588" dirty="0"/>
              <a:t>Hex #00205b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E11CB92-830D-FB73-3749-FE9C8B62C03B}"/>
              </a:ext>
            </a:extLst>
          </p:cNvPr>
          <p:cNvSpPr>
            <a:spLocks noChangeAspect="1"/>
          </p:cNvSpPr>
          <p:nvPr/>
        </p:nvSpPr>
        <p:spPr>
          <a:xfrm>
            <a:off x="6512954" y="5034322"/>
            <a:ext cx="1210235" cy="1210235"/>
          </a:xfrm>
          <a:prstGeom prst="ellipse">
            <a:avLst/>
          </a:prstGeom>
          <a:solidFill>
            <a:srgbClr val="165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57DF87-54F0-6857-1BB1-BD4DEBA8D486}"/>
              </a:ext>
            </a:extLst>
          </p:cNvPr>
          <p:cNvSpPr txBox="1"/>
          <p:nvPr/>
        </p:nvSpPr>
        <p:spPr>
          <a:xfrm>
            <a:off x="8073009" y="5109882"/>
            <a:ext cx="1774397" cy="1069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8" dirty="0"/>
              <a:t>7700 CP</a:t>
            </a:r>
          </a:p>
          <a:p>
            <a:r>
              <a:rPr lang="en-US" sz="1588" dirty="0"/>
              <a:t>C184-M84-Y17-K57</a:t>
            </a:r>
          </a:p>
          <a:p>
            <a:r>
              <a:rPr lang="en-US" sz="1588" dirty="0"/>
              <a:t>22-92-125</a:t>
            </a:r>
          </a:p>
          <a:p>
            <a:r>
              <a:rPr lang="en-US" sz="1588" dirty="0"/>
              <a:t>Hex #165c7d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9294" y="286672"/>
            <a:ext cx="1792036" cy="334478"/>
          </a:xfrm>
          <a:prstGeom prst="rect">
            <a:avLst/>
          </a:prstGeom>
        </p:spPr>
        <p:txBody>
          <a:bodyPr vert="horz" wrap="square" lIns="0" tIns="15394" rIns="0" bIns="0" rtlCol="0" anchor="ctr">
            <a:spAutoFit/>
          </a:bodyPr>
          <a:lstStyle/>
          <a:p>
            <a:pPr marL="15394">
              <a:spcBef>
                <a:spcPts val="121"/>
              </a:spcBef>
            </a:pPr>
            <a:r>
              <a:rPr lang="en-US" sz="2303" spc="-12" dirty="0">
                <a:solidFill>
                  <a:srgbClr val="001F5B"/>
                </a:solidFill>
                <a:latin typeface="Lato" panose="020F0502020204030203" pitchFamily="34" charset="77"/>
              </a:rPr>
              <a:t>Secondary</a:t>
            </a:r>
            <a:endParaRPr sz="2303" dirty="0">
              <a:solidFill>
                <a:srgbClr val="001F5B"/>
              </a:solidFill>
              <a:latin typeface="Lato" panose="020F0502020204030203" pitchFamily="34" charset="77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BE2AA22-FA69-0554-3FF1-59057FE77570}"/>
              </a:ext>
            </a:extLst>
          </p:cNvPr>
          <p:cNvSpPr>
            <a:spLocks noChangeAspect="1"/>
          </p:cNvSpPr>
          <p:nvPr/>
        </p:nvSpPr>
        <p:spPr>
          <a:xfrm>
            <a:off x="986118" y="1143000"/>
            <a:ext cx="1210235" cy="1210235"/>
          </a:xfrm>
          <a:prstGeom prst="ellipse">
            <a:avLst/>
          </a:prstGeom>
          <a:solidFill>
            <a:srgbClr val="9D53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958B00-AB8F-BE3D-F0DC-25E3AC876D4E}"/>
              </a:ext>
            </a:extLst>
          </p:cNvPr>
          <p:cNvSpPr txBox="1"/>
          <p:nvPr/>
        </p:nvSpPr>
        <p:spPr>
          <a:xfrm>
            <a:off x="2454026" y="1218560"/>
            <a:ext cx="1569212" cy="1069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8" dirty="0"/>
              <a:t>7586 CP </a:t>
            </a:r>
          </a:p>
          <a:p>
            <a:r>
              <a:rPr lang="en-US" sz="1588" dirty="0"/>
              <a:t>C0-M69-Y80-K41</a:t>
            </a:r>
          </a:p>
          <a:p>
            <a:r>
              <a:rPr lang="en-US" sz="1588" dirty="0"/>
              <a:t>158-83-48</a:t>
            </a:r>
          </a:p>
          <a:p>
            <a:r>
              <a:rPr lang="en-US" sz="1588" dirty="0"/>
              <a:t>Hex #9e5330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1A56DB6-3059-0E31-F1E9-A62A16CB24A1}"/>
              </a:ext>
            </a:extLst>
          </p:cNvPr>
          <p:cNvSpPr>
            <a:spLocks noChangeAspect="1"/>
          </p:cNvSpPr>
          <p:nvPr/>
        </p:nvSpPr>
        <p:spPr>
          <a:xfrm>
            <a:off x="986118" y="3092824"/>
            <a:ext cx="1210235" cy="1210235"/>
          </a:xfrm>
          <a:prstGeom prst="ellipse">
            <a:avLst/>
          </a:prstGeom>
          <a:solidFill>
            <a:srgbClr val="B78B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1947D0-089A-9D68-A7DE-68107C36B5E1}"/>
              </a:ext>
            </a:extLst>
          </p:cNvPr>
          <p:cNvSpPr txBox="1"/>
          <p:nvPr/>
        </p:nvSpPr>
        <p:spPr>
          <a:xfrm>
            <a:off x="2555550" y="3168384"/>
            <a:ext cx="1569212" cy="1069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8" dirty="0"/>
              <a:t>7556 CP</a:t>
            </a:r>
          </a:p>
          <a:p>
            <a:r>
              <a:rPr lang="en-US" sz="1588" dirty="0"/>
              <a:t>C7-M35-Y99-K19</a:t>
            </a:r>
          </a:p>
          <a:p>
            <a:r>
              <a:rPr lang="en-US" sz="1588" dirty="0"/>
              <a:t>183-139--32</a:t>
            </a:r>
          </a:p>
          <a:p>
            <a:r>
              <a:rPr lang="en-US" sz="1588" dirty="0"/>
              <a:t>Hex #343741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E15CE9B-80E1-3AA0-9D6B-DEDD38273FC2}"/>
              </a:ext>
            </a:extLst>
          </p:cNvPr>
          <p:cNvSpPr>
            <a:spLocks noChangeAspect="1"/>
          </p:cNvSpPr>
          <p:nvPr/>
        </p:nvSpPr>
        <p:spPr>
          <a:xfrm>
            <a:off x="1075312" y="5042647"/>
            <a:ext cx="1210235" cy="1210235"/>
          </a:xfrm>
          <a:prstGeom prst="ellipse">
            <a:avLst/>
          </a:prstGeom>
          <a:solidFill>
            <a:srgbClr val="004A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013B7D-136F-651E-B01E-02990C370BCE}"/>
              </a:ext>
            </a:extLst>
          </p:cNvPr>
          <p:cNvSpPr txBox="1"/>
          <p:nvPr/>
        </p:nvSpPr>
        <p:spPr>
          <a:xfrm>
            <a:off x="2555550" y="5060186"/>
            <a:ext cx="1671804" cy="1069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8" dirty="0"/>
              <a:t>301 CP</a:t>
            </a:r>
          </a:p>
          <a:p>
            <a:r>
              <a:rPr lang="en-US" sz="1588" dirty="0"/>
              <a:t>C100-M53-Y4-K19</a:t>
            </a:r>
          </a:p>
          <a:p>
            <a:r>
              <a:rPr lang="en-US" sz="1588" dirty="0"/>
              <a:t>0-75-135</a:t>
            </a:r>
          </a:p>
          <a:p>
            <a:r>
              <a:rPr lang="en-US" sz="1588" dirty="0"/>
              <a:t>Hex #004b87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787D731-94B5-90B3-3F1E-08836D9BEFF6}"/>
              </a:ext>
            </a:extLst>
          </p:cNvPr>
          <p:cNvSpPr>
            <a:spLocks noChangeAspect="1"/>
          </p:cNvSpPr>
          <p:nvPr/>
        </p:nvSpPr>
        <p:spPr>
          <a:xfrm>
            <a:off x="6432177" y="1143000"/>
            <a:ext cx="1210235" cy="1210235"/>
          </a:xfrm>
          <a:prstGeom prst="ellipse">
            <a:avLst/>
          </a:prstGeom>
          <a:solidFill>
            <a:srgbClr val="00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EB54F-EC11-4167-58B8-6379AAB8604A}"/>
              </a:ext>
            </a:extLst>
          </p:cNvPr>
          <p:cNvSpPr txBox="1"/>
          <p:nvPr/>
        </p:nvSpPr>
        <p:spPr>
          <a:xfrm>
            <a:off x="7978588" y="1218560"/>
            <a:ext cx="1671804" cy="1069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8" dirty="0"/>
              <a:t>2196 CP</a:t>
            </a:r>
          </a:p>
          <a:p>
            <a:r>
              <a:rPr lang="en-US" sz="1588" dirty="0"/>
              <a:t>C100-M35-Y0-K12</a:t>
            </a:r>
          </a:p>
          <a:p>
            <a:r>
              <a:rPr lang="en-US" sz="1588" dirty="0"/>
              <a:t>0-105-177</a:t>
            </a:r>
          </a:p>
          <a:p>
            <a:r>
              <a:rPr lang="en-US" sz="1588" dirty="0"/>
              <a:t>Hex #0069b1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8867B2D-3AD6-6CD2-1145-70DF50BA059D}"/>
              </a:ext>
            </a:extLst>
          </p:cNvPr>
          <p:cNvSpPr>
            <a:spLocks noChangeAspect="1"/>
          </p:cNvSpPr>
          <p:nvPr/>
        </p:nvSpPr>
        <p:spPr>
          <a:xfrm>
            <a:off x="6418535" y="3092824"/>
            <a:ext cx="1210235" cy="1210235"/>
          </a:xfrm>
          <a:prstGeom prst="ellipse">
            <a:avLst/>
          </a:prstGeom>
          <a:solidFill>
            <a:srgbClr val="00A2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8B7828-BE48-05C5-704F-359A29F54C57}"/>
              </a:ext>
            </a:extLst>
          </p:cNvPr>
          <p:cNvSpPr txBox="1"/>
          <p:nvPr/>
        </p:nvSpPr>
        <p:spPr>
          <a:xfrm>
            <a:off x="7978588" y="3168384"/>
            <a:ext cx="1364028" cy="1069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8" dirty="0"/>
              <a:t>99 CP</a:t>
            </a:r>
          </a:p>
          <a:p>
            <a:r>
              <a:rPr lang="en-US" sz="1588" dirty="0"/>
              <a:t>C86-M8-Y0-K0</a:t>
            </a:r>
          </a:p>
          <a:p>
            <a:r>
              <a:rPr lang="en-US" sz="1588" dirty="0"/>
              <a:t>0-163-224</a:t>
            </a:r>
          </a:p>
          <a:p>
            <a:r>
              <a:rPr lang="en-US" sz="1588" dirty="0"/>
              <a:t>Hex #00a3e0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E11CB92-830D-FB73-3749-FE9C8B62C03B}"/>
              </a:ext>
            </a:extLst>
          </p:cNvPr>
          <p:cNvSpPr>
            <a:spLocks noChangeAspect="1"/>
          </p:cNvSpPr>
          <p:nvPr/>
        </p:nvSpPr>
        <p:spPr>
          <a:xfrm>
            <a:off x="6418535" y="5034321"/>
            <a:ext cx="1210235" cy="1210235"/>
          </a:xfrm>
          <a:prstGeom prst="ellipse">
            <a:avLst/>
          </a:prstGeom>
          <a:solidFill>
            <a:srgbClr val="165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57DF87-54F0-6857-1BB1-BD4DEBA8D486}"/>
              </a:ext>
            </a:extLst>
          </p:cNvPr>
          <p:cNvSpPr txBox="1"/>
          <p:nvPr/>
        </p:nvSpPr>
        <p:spPr>
          <a:xfrm>
            <a:off x="8073009" y="5109882"/>
            <a:ext cx="1774397" cy="1069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8" dirty="0"/>
              <a:t>7700 CP</a:t>
            </a:r>
          </a:p>
          <a:p>
            <a:r>
              <a:rPr lang="en-US" sz="1588" dirty="0"/>
              <a:t>C184-M84-Y17-K57</a:t>
            </a:r>
          </a:p>
          <a:p>
            <a:r>
              <a:rPr lang="en-US" sz="1588" dirty="0"/>
              <a:t>22-92-125</a:t>
            </a:r>
          </a:p>
          <a:p>
            <a:r>
              <a:rPr lang="en-US" sz="1588" dirty="0"/>
              <a:t>Hex #165c7d</a:t>
            </a:r>
          </a:p>
        </p:txBody>
      </p:sp>
    </p:spTree>
    <p:extLst>
      <p:ext uri="{BB962C8B-B14F-4D97-AF65-F5344CB8AC3E}">
        <p14:creationId xmlns:p14="http://schemas.microsoft.com/office/powerpoint/2010/main" val="135455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9294" y="286672"/>
            <a:ext cx="1792036" cy="334478"/>
          </a:xfrm>
          <a:prstGeom prst="rect">
            <a:avLst/>
          </a:prstGeom>
        </p:spPr>
        <p:txBody>
          <a:bodyPr vert="horz" wrap="square" lIns="0" tIns="15394" rIns="0" bIns="0" rtlCol="0" anchor="ctr">
            <a:spAutoFit/>
          </a:bodyPr>
          <a:lstStyle/>
          <a:p>
            <a:pPr marL="15394">
              <a:spcBef>
                <a:spcPts val="121"/>
              </a:spcBef>
            </a:pPr>
            <a:r>
              <a:rPr lang="en-US" sz="2303" spc="-12" dirty="0">
                <a:solidFill>
                  <a:srgbClr val="001F5B"/>
                </a:solidFill>
                <a:latin typeface="Lato" panose="020F0502020204030203" pitchFamily="34" charset="77"/>
              </a:rPr>
              <a:t>Secondary</a:t>
            </a:r>
            <a:endParaRPr sz="2303" dirty="0">
              <a:solidFill>
                <a:srgbClr val="001F5B"/>
              </a:solidFill>
              <a:latin typeface="Lato" panose="020F0502020204030203" pitchFamily="34" charset="77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BE2AA22-FA69-0554-3FF1-59057FE77570}"/>
              </a:ext>
            </a:extLst>
          </p:cNvPr>
          <p:cNvSpPr>
            <a:spLocks noChangeAspect="1"/>
          </p:cNvSpPr>
          <p:nvPr/>
        </p:nvSpPr>
        <p:spPr>
          <a:xfrm>
            <a:off x="986118" y="1143000"/>
            <a:ext cx="1210235" cy="1210235"/>
          </a:xfrm>
          <a:prstGeom prst="ellipse">
            <a:avLst/>
          </a:prstGeom>
          <a:solidFill>
            <a:srgbClr val="DFE2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958B00-AB8F-BE3D-F0DC-25E3AC876D4E}"/>
              </a:ext>
            </a:extLst>
          </p:cNvPr>
          <p:cNvSpPr txBox="1"/>
          <p:nvPr/>
        </p:nvSpPr>
        <p:spPr>
          <a:xfrm>
            <a:off x="2454026" y="1218560"/>
            <a:ext cx="1544910" cy="1069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8" dirty="0"/>
              <a:t>COOL GRAY 1 CP</a:t>
            </a:r>
          </a:p>
          <a:p>
            <a:r>
              <a:rPr lang="en-US" sz="1588" dirty="0"/>
              <a:t>C4-M2-Y4-K8</a:t>
            </a:r>
          </a:p>
          <a:p>
            <a:r>
              <a:rPr lang="en-US" sz="1588" dirty="0"/>
              <a:t>223-225-223</a:t>
            </a:r>
          </a:p>
          <a:p>
            <a:r>
              <a:rPr lang="en-US" sz="1588" dirty="0"/>
              <a:t>Hex #dfe1df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1A56DB6-3059-0E31-F1E9-A62A16CB24A1}"/>
              </a:ext>
            </a:extLst>
          </p:cNvPr>
          <p:cNvSpPr>
            <a:spLocks noChangeAspect="1"/>
          </p:cNvSpPr>
          <p:nvPr/>
        </p:nvSpPr>
        <p:spPr>
          <a:xfrm>
            <a:off x="986118" y="3092824"/>
            <a:ext cx="1210235" cy="1210235"/>
          </a:xfrm>
          <a:prstGeom prst="ellipse">
            <a:avLst/>
          </a:prstGeom>
          <a:solidFill>
            <a:srgbClr val="EAEB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1947D0-089A-9D68-A7DE-68107C36B5E1}"/>
              </a:ext>
            </a:extLst>
          </p:cNvPr>
          <p:cNvSpPr txBox="1"/>
          <p:nvPr/>
        </p:nvSpPr>
        <p:spPr>
          <a:xfrm>
            <a:off x="2555550" y="3261579"/>
            <a:ext cx="2031325" cy="8254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8" dirty="0"/>
              <a:t>COOL GRAY 1 LIGHT</a:t>
            </a:r>
          </a:p>
          <a:p>
            <a:r>
              <a:rPr lang="en-US" sz="1588" dirty="0"/>
              <a:t>223-235--233	</a:t>
            </a:r>
          </a:p>
          <a:p>
            <a:r>
              <a:rPr lang="en-US" sz="1588" dirty="0"/>
              <a:t>Hex #e9ebe9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E15CE9B-80E1-3AA0-9D6B-DEDD38273FC2}"/>
              </a:ext>
            </a:extLst>
          </p:cNvPr>
          <p:cNvSpPr>
            <a:spLocks noChangeAspect="1"/>
          </p:cNvSpPr>
          <p:nvPr/>
        </p:nvSpPr>
        <p:spPr>
          <a:xfrm>
            <a:off x="1075312" y="5042647"/>
            <a:ext cx="1210235" cy="1210235"/>
          </a:xfrm>
          <a:prstGeom prst="ellipse">
            <a:avLst/>
          </a:prstGeom>
          <a:solidFill>
            <a:srgbClr val="F3F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013B7D-136F-651E-B01E-02990C370BCE}"/>
              </a:ext>
            </a:extLst>
          </p:cNvPr>
          <p:cNvSpPr txBox="1"/>
          <p:nvPr/>
        </p:nvSpPr>
        <p:spPr>
          <a:xfrm>
            <a:off x="2541909" y="5232088"/>
            <a:ext cx="2077107" cy="8254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8" dirty="0"/>
              <a:t>COOL GRAY 1 LIGHTER </a:t>
            </a:r>
          </a:p>
          <a:p>
            <a:r>
              <a:rPr lang="en-US" sz="1588" dirty="0"/>
              <a:t>243-245-243</a:t>
            </a:r>
          </a:p>
          <a:p>
            <a:r>
              <a:rPr lang="en-US" sz="1588" dirty="0"/>
              <a:t>Hex #f3f5f3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0FF5FBF-2D6F-A3C0-5919-0DF3F1F0416F}"/>
              </a:ext>
            </a:extLst>
          </p:cNvPr>
          <p:cNvSpPr>
            <a:spLocks noChangeAspect="1"/>
          </p:cNvSpPr>
          <p:nvPr/>
        </p:nvSpPr>
        <p:spPr>
          <a:xfrm>
            <a:off x="6096000" y="1162573"/>
            <a:ext cx="1210235" cy="1210235"/>
          </a:xfrm>
          <a:prstGeom prst="ellipse">
            <a:avLst/>
          </a:prstGeom>
          <a:solidFill>
            <a:srgbClr val="53A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343344-0EC9-6315-AECC-E416A08BE7AE}"/>
              </a:ext>
            </a:extLst>
          </p:cNvPr>
          <p:cNvSpPr txBox="1"/>
          <p:nvPr/>
        </p:nvSpPr>
        <p:spPr>
          <a:xfrm>
            <a:off x="7563909" y="1238133"/>
            <a:ext cx="1250792" cy="1069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8" dirty="0"/>
              <a:t>OBDII</a:t>
            </a:r>
          </a:p>
          <a:p>
            <a:r>
              <a:rPr lang="en-US" sz="1588" dirty="0"/>
              <a:t>7738 CP</a:t>
            </a:r>
          </a:p>
          <a:p>
            <a:r>
              <a:rPr lang="en-US" sz="1588" dirty="0"/>
              <a:t>83-166-58</a:t>
            </a:r>
          </a:p>
          <a:p>
            <a:r>
              <a:rPr lang="en-US" sz="1588" dirty="0"/>
              <a:t>Hex# 53a63a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8638BBB-A58A-6735-7BF4-1E833C75ED41}"/>
              </a:ext>
            </a:extLst>
          </p:cNvPr>
          <p:cNvSpPr>
            <a:spLocks noChangeAspect="1"/>
          </p:cNvSpPr>
          <p:nvPr/>
        </p:nvSpPr>
        <p:spPr>
          <a:xfrm>
            <a:off x="6096000" y="3112397"/>
            <a:ext cx="1210235" cy="1210235"/>
          </a:xfrm>
          <a:prstGeom prst="ellipse">
            <a:avLst/>
          </a:prstGeom>
          <a:solidFill>
            <a:srgbClr val="4469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E741190-4576-C5A9-E9B1-7118DCFB7203}"/>
              </a:ext>
            </a:extLst>
          </p:cNvPr>
          <p:cNvSpPr txBox="1"/>
          <p:nvPr/>
        </p:nvSpPr>
        <p:spPr>
          <a:xfrm>
            <a:off x="7665432" y="3281152"/>
            <a:ext cx="1265218" cy="1069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88" dirty="0"/>
              <a:t>OBDII </a:t>
            </a:r>
          </a:p>
          <a:p>
            <a:r>
              <a:rPr lang="en-US" sz="1588" dirty="0"/>
              <a:t>7743 CP</a:t>
            </a:r>
          </a:p>
          <a:p>
            <a:r>
              <a:rPr lang="en-US" sz="1588" dirty="0"/>
              <a:t>68-105-61	</a:t>
            </a:r>
          </a:p>
          <a:p>
            <a:r>
              <a:rPr lang="en-US" sz="1588" dirty="0"/>
              <a:t>Hex #44693d</a:t>
            </a:r>
          </a:p>
        </p:txBody>
      </p:sp>
    </p:spTree>
    <p:extLst>
      <p:ext uri="{BB962C8B-B14F-4D97-AF65-F5344CB8AC3E}">
        <p14:creationId xmlns:p14="http://schemas.microsoft.com/office/powerpoint/2010/main" val="1619673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184</Words>
  <Application>Microsoft Macintosh PowerPoint</Application>
  <PresentationFormat>Widescreen</PresentationFormat>
  <Paragraphs>74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Lato</vt:lpstr>
      <vt:lpstr>Open Sans</vt:lpstr>
      <vt:lpstr>Office Theme</vt:lpstr>
      <vt:lpstr>PowerPoint Presentation</vt:lpstr>
      <vt:lpstr>PowerPoint Presentation</vt:lpstr>
      <vt:lpstr>Primary</vt:lpstr>
      <vt:lpstr>Secondary</vt:lpstr>
      <vt:lpstr>Secondary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Tami Strand</dc:creator>
  <cp:lastModifiedBy>Tami Strand</cp:lastModifiedBy>
  <cp:revision>1</cp:revision>
  <dcterms:created xsi:type="dcterms:W3CDTF">2022-11-16T00:37:39Z</dcterms:created>
  <dcterms:modified xsi:type="dcterms:W3CDTF">2022-11-16T00:47:59Z</dcterms:modified>
</cp:coreProperties>
</file>